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3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3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0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6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A27E-B4D5-434E-BBEF-AFB629AEA3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8949-4A00-46CA-AF33-6F3E171F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472852"/>
            <a:ext cx="77048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Приготовление школьного завтрака.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3315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333"/>
            <a:ext cx="4803998" cy="6405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409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331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572000" cy="2571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/>
          <a:stretch/>
        </p:blipFill>
        <p:spPr>
          <a:xfrm>
            <a:off x="273601" y="3428999"/>
            <a:ext cx="4572000" cy="2747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711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20606"/>
          <a:stretch/>
        </p:blipFill>
        <p:spPr>
          <a:xfrm>
            <a:off x="4612548" y="644205"/>
            <a:ext cx="4531451" cy="4296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052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3315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679"/>
            <a:ext cx="3419872" cy="2369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/>
          <a:stretch/>
        </p:blipFill>
        <p:spPr>
          <a:xfrm>
            <a:off x="332508" y="3501008"/>
            <a:ext cx="3410891" cy="2166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237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38931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5"/>
          <a:stretch/>
        </p:blipFill>
        <p:spPr>
          <a:xfrm>
            <a:off x="220634" y="150944"/>
            <a:ext cx="10397662" cy="6590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0360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Сканер</dc:creator>
  <cp:lastModifiedBy>Сканер</cp:lastModifiedBy>
  <cp:revision>2</cp:revision>
  <dcterms:created xsi:type="dcterms:W3CDTF">2021-10-29T09:11:31Z</dcterms:created>
  <dcterms:modified xsi:type="dcterms:W3CDTF">2021-10-29T09:24:16Z</dcterms:modified>
</cp:coreProperties>
</file>